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2" d="100"/>
          <a:sy n="82" d="100"/>
        </p:scale>
        <p:origin x="-80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45CA5B-D7B6-4912-BFF4-5E29766747DD}" type="datetimeFigureOut">
              <a:rPr lang="fa-IR" smtClean="0"/>
              <a:t>11/13/1438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9DDF59-18A8-4EC3-A078-EDE6B9EEED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64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F9C4-A8FE-4147-87FE-E5E990825B95}" type="datetime8">
              <a:rPr lang="fa-IR" smtClean="0"/>
              <a:t>اوت 5،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369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6776-64A9-48D2-A977-54E2B7DFABF6}" type="datetime8">
              <a:rPr lang="fa-IR" smtClean="0"/>
              <a:t>اوت 5،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748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1F6-A214-4F29-8492-4CC4D880DFD0}" type="datetime8">
              <a:rPr lang="fa-IR" smtClean="0"/>
              <a:t>اوت 5،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39CC-7CBE-42AE-96EE-A7D22A077631}" type="datetime8">
              <a:rPr lang="fa-IR" smtClean="0"/>
              <a:t>اوت 5،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987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B7E2-7E6F-4B67-863F-B8E3CE631802}" type="datetime8">
              <a:rPr lang="fa-IR" smtClean="0"/>
              <a:t>اوت 5،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48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7A41-4F77-460B-9728-BF7321403A7A}" type="datetime8">
              <a:rPr lang="fa-IR" smtClean="0"/>
              <a:t>اوت 5،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386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B8FC-ED62-4420-B496-A9F58028FFB0}" type="datetime8">
              <a:rPr lang="fa-IR" smtClean="0"/>
              <a:t>اوت 5،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293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5F6-BA7A-4D8F-AE4C-DB571DDF2C96}" type="datetime8">
              <a:rPr lang="fa-IR" smtClean="0"/>
              <a:t>اوت 5،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37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7D68-9BA8-4D5E-B0B3-4E4F19EB2550}" type="datetime8">
              <a:rPr lang="fa-IR" smtClean="0"/>
              <a:t>اوت 5،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132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4FC3-22E6-44E6-ABAB-57BA301B84C7}" type="datetime8">
              <a:rPr lang="fa-IR" smtClean="0"/>
              <a:t>اوت 5،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100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6BF-E08D-4561-93BC-07AB7F8A4073}" type="datetime8">
              <a:rPr lang="fa-IR" smtClean="0"/>
              <a:t>اوت 5،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983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CFB2-75F1-43C1-BB22-C076088C6C0D}" type="datetime8">
              <a:rPr lang="fa-IR" smtClean="0"/>
              <a:t>اوت 5،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066A-8EDA-405C-9697-FC9875AD00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39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9900C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1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1</a:t>
            </a:fld>
            <a:endParaRPr lang="fa-IR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3401867" cy="4525963"/>
          </a:xfrm>
        </p:spPr>
      </p:pic>
    </p:spTree>
    <p:extLst>
      <p:ext uri="{BB962C8B-B14F-4D97-AF65-F5344CB8AC3E}">
        <p14:creationId xmlns:p14="http://schemas.microsoft.com/office/powerpoint/2010/main" val="116748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99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99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99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99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660066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2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2</a:t>
            </a:fld>
            <a:endParaRPr lang="fa-IR"/>
          </a:p>
        </p:txBody>
      </p:sp>
      <p:sp>
        <p:nvSpPr>
          <p:cNvPr id="19" name="Rounded Rectangle 18"/>
          <p:cNvSpPr/>
          <p:nvPr/>
        </p:nvSpPr>
        <p:spPr>
          <a:xfrm>
            <a:off x="795352" y="2204864"/>
            <a:ext cx="7305040" cy="2305050"/>
          </a:xfrm>
          <a:prstGeom prst="round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989856" y="1916832"/>
            <a:ext cx="66784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28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itr"/>
              </a:rPr>
              <a:t> </a:t>
            </a:r>
            <a:r>
              <a:rPr lang="fa-IR" sz="3200" dirty="0" smtClean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itr"/>
              </a:rPr>
              <a:t>فعالیت </a:t>
            </a:r>
            <a:r>
              <a:rPr lang="fa-IR" sz="32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itr"/>
              </a:rPr>
              <a:t>های آموزشی - پژوهشی </a:t>
            </a:r>
            <a:endParaRPr lang="en-US" sz="1050" dirty="0">
              <a:ea typeface="Calibri"/>
              <a:cs typeface="Arial"/>
            </a:endParaRPr>
          </a:p>
          <a:p>
            <a:pPr algn="ctr">
              <a:lnSpc>
                <a:spcPct val="250000"/>
              </a:lnSpc>
            </a:pPr>
            <a:r>
              <a:rPr lang="fa-IR" sz="28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itr"/>
              </a:rPr>
              <a:t>واحد بنت الهدی صدر فردوس - خراسان جنوبی</a:t>
            </a:r>
            <a:endParaRPr lang="en-US" sz="1050" dirty="0">
              <a:ea typeface="Calibri"/>
              <a:cs typeface="Arial"/>
            </a:endParaRPr>
          </a:p>
          <a:p>
            <a:pPr algn="ctr">
              <a:lnSpc>
                <a:spcPct val="250000"/>
              </a:lnSpc>
            </a:pPr>
            <a:r>
              <a:rPr lang="fa-IR" sz="16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itr"/>
              </a:rPr>
              <a:t> </a:t>
            </a:r>
            <a:endParaRPr lang="en-US" sz="105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93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9900C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3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3</a:t>
            </a:fld>
            <a:endParaRPr lang="fa-IR"/>
          </a:p>
        </p:txBody>
      </p:sp>
      <p:sp>
        <p:nvSpPr>
          <p:cNvPr id="16" name="Text Box 134"/>
          <p:cNvSpPr txBox="1"/>
          <p:nvPr/>
        </p:nvSpPr>
        <p:spPr>
          <a:xfrm>
            <a:off x="1200150" y="6279976"/>
            <a:ext cx="8058150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raffic"/>
              </a:rPr>
              <a:t>فعالیت های آموزشی - پژوهشی واحد بنت الهدی صدر فردوس- خراسان جنوبی 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468460" y="620688"/>
            <a:ext cx="7772400" cy="4371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4300" y="5733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برگزاری کارگاه تخصصی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PFC </a:t>
            </a: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برای اساتید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0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9900C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4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4</a:t>
            </a:fld>
            <a:endParaRPr lang="fa-IR"/>
          </a:p>
        </p:txBody>
      </p:sp>
      <p:sp>
        <p:nvSpPr>
          <p:cNvPr id="16" name="Text Box 134"/>
          <p:cNvSpPr txBox="1"/>
          <p:nvPr/>
        </p:nvSpPr>
        <p:spPr>
          <a:xfrm>
            <a:off x="1200150" y="6279976"/>
            <a:ext cx="8058150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raffic"/>
              </a:rPr>
              <a:t>فعالیت های آموزشی - پژوهشی واحد بنت الهدی صدر فردوس- خراسان جنوبی 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968692" y="627641"/>
            <a:ext cx="7206615" cy="405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4366" y="54452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برگزاری کارگاه کارورزی برای معلمان راهنما و مدیران مدارس با حضور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اساتید کارورزی و کارشناس مسول ابتدایی اداره اموزش و پرورش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7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9900C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5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5</a:t>
            </a:fld>
            <a:endParaRPr lang="fa-IR"/>
          </a:p>
        </p:txBody>
      </p:sp>
      <p:sp>
        <p:nvSpPr>
          <p:cNvPr id="16" name="Text Box 134"/>
          <p:cNvSpPr txBox="1"/>
          <p:nvPr/>
        </p:nvSpPr>
        <p:spPr>
          <a:xfrm>
            <a:off x="1200150" y="6279976"/>
            <a:ext cx="8058150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raffic"/>
              </a:rPr>
              <a:t>فعالیت های آموزشی - پژوهشی واحد بنت الهدی صدر فردوس- خراسان جنوبی 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824370" y="764704"/>
            <a:ext cx="5943600" cy="4453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4300" y="58339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بازدید علمی" طبیعت دوست همه ما"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7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9900C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6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6</a:t>
            </a:fld>
            <a:endParaRPr lang="fa-IR"/>
          </a:p>
        </p:txBody>
      </p:sp>
      <p:sp>
        <p:nvSpPr>
          <p:cNvPr id="16" name="Text Box 134"/>
          <p:cNvSpPr txBox="1"/>
          <p:nvPr/>
        </p:nvSpPr>
        <p:spPr>
          <a:xfrm>
            <a:off x="1200150" y="6279976"/>
            <a:ext cx="8058150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raffic"/>
              </a:rPr>
              <a:t>فعالیت های آموزشی - پژوهشی واحد بنت الهدی صدر فردوس- خراسان جنوبی 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t="21003" b="13059"/>
          <a:stretch/>
        </p:blipFill>
        <p:spPr bwMode="auto">
          <a:xfrm>
            <a:off x="2713672" y="836712"/>
            <a:ext cx="3716655" cy="435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58350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کارگاه آموزشی سامانه گلستان ویژه اساتید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7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9900C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7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7</a:t>
            </a:fld>
            <a:endParaRPr lang="fa-IR"/>
          </a:p>
        </p:txBody>
      </p:sp>
      <p:sp>
        <p:nvSpPr>
          <p:cNvPr id="16" name="Text Box 134"/>
          <p:cNvSpPr txBox="1"/>
          <p:nvPr/>
        </p:nvSpPr>
        <p:spPr>
          <a:xfrm>
            <a:off x="1200150" y="6279976"/>
            <a:ext cx="8058150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raffic"/>
              </a:rPr>
              <a:t>فعالیت های آموزشی - پژوهشی واحد بنت الهدی صدر فردوس- خراسان جنوبی </a:t>
            </a:r>
            <a:endParaRPr lang="en-US" sz="1100">
              <a:effectLst/>
              <a:ea typeface="Calibri"/>
              <a:cs typeface="Arial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0" t="59444" b="157"/>
          <a:stretch/>
        </p:blipFill>
        <p:spPr bwMode="auto">
          <a:xfrm>
            <a:off x="146344" y="2062222"/>
            <a:ext cx="4014470" cy="3458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5"/>
          <a:stretch/>
        </p:blipFill>
        <p:spPr bwMode="auto">
          <a:xfrm>
            <a:off x="3519714" y="745088"/>
            <a:ext cx="538861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336324" y="4869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برگزاری کلاس درس درموزه مردم شناسی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7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-762000" y="-223676"/>
            <a:ext cx="10668000" cy="7524418"/>
            <a:chOff x="0" y="3543300"/>
            <a:chExt cx="10668000" cy="7524750"/>
          </a:xfrm>
        </p:grpSpPr>
        <p:sp>
          <p:nvSpPr>
            <p:cNvPr id="5" name="Rectangle 4"/>
            <p:cNvSpPr/>
            <p:nvPr/>
          </p:nvSpPr>
          <p:spPr>
            <a:xfrm>
              <a:off x="0" y="3543300"/>
              <a:ext cx="10668000" cy="7524750"/>
            </a:xfrm>
            <a:prstGeom prst="rect">
              <a:avLst/>
            </a:prstGeom>
            <a:gradFill flip="none" rotWithShape="1">
              <a:gsLst>
                <a:gs pos="48000">
                  <a:schemeClr val="bg1"/>
                </a:gs>
                <a:gs pos="1000">
                  <a:srgbClr val="9900CC">
                    <a:lumMod val="9000"/>
                    <a:lumOff val="91000"/>
                  </a:srgbClr>
                </a:gs>
                <a:gs pos="100000">
                  <a:srgbClr val="9900CC">
                    <a:lumMod val="9000"/>
                    <a:lumOff val="91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588394"/>
              <a:ext cx="10658475" cy="7479655"/>
              <a:chOff x="0" y="3588394"/>
              <a:chExt cx="10658475" cy="7479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588394"/>
                <a:ext cx="10458450" cy="5047967"/>
                <a:chOff x="0" y="3588394"/>
                <a:chExt cx="10458450" cy="50479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3943351"/>
                  <a:ext cx="8563429" cy="0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09575" y="3588394"/>
                  <a:ext cx="0" cy="5047967"/>
                </a:xfrm>
                <a:prstGeom prst="line">
                  <a:avLst/>
                </a:prstGeom>
                <a:ln w="19050">
                  <a:solidFill>
                    <a:srgbClr val="9900CC"/>
                  </a:solidFill>
                  <a:prstDash val="sys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100" y="3657601"/>
                  <a:ext cx="2038350" cy="2362200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2095500" y="10544175"/>
                <a:ext cx="8562975" cy="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96525" y="5829299"/>
                <a:ext cx="0" cy="5238750"/>
              </a:xfrm>
              <a:prstGeom prst="line">
                <a:avLst/>
              </a:prstGeom>
              <a:ln w="19050">
                <a:solidFill>
                  <a:srgbClr val="9900CC"/>
                </a:solidFill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8-Point Star 9"/>
              <p:cNvSpPr/>
              <p:nvPr/>
            </p:nvSpPr>
            <p:spPr>
              <a:xfrm>
                <a:off x="10020300" y="10248900"/>
                <a:ext cx="542261" cy="584791"/>
              </a:xfrm>
              <a:prstGeom prst="star8">
                <a:avLst/>
              </a:prstGeom>
              <a:ln w="19050">
                <a:solidFill>
                  <a:srgbClr val="9900C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2865755" algn="ctr"/>
                    <a:tab pos="5731510" algn="r"/>
                  </a:tabLst>
                </a:pPr>
                <a:fld id="{E7AEDD99-87D7-4601-B3FB-56D990705325}" type="slidenum">
                  <a:rPr lang="fa-IR" sz="1400" smtClean="0">
                    <a:cs typeface="B Titr" pitchFamily="2" charset="-78"/>
                  </a:rPr>
                  <a:pPr algn="ctr">
                    <a:lnSpc>
                      <a:spcPct val="95000"/>
                    </a:lnSpc>
                    <a:tabLst>
                      <a:tab pos="2865755" algn="ctr"/>
                      <a:tab pos="5731510" algn="r"/>
                    </a:tabLst>
                  </a:pPr>
                  <a:t>8</a:t>
                </a:fld>
                <a:endParaRPr lang="fa-IR" sz="1400" dirty="0" smtClean="0">
                  <a:cs typeface="B Titr" pitchFamily="2" charset="-7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19075" y="8420100"/>
                <a:ext cx="2038350" cy="2362200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66A-8EDA-405C-9697-FC9875AD0066}" type="slidenum">
              <a:rPr lang="fa-IR" smtClean="0"/>
              <a:t>8</a:t>
            </a:fld>
            <a:endParaRPr lang="fa-IR"/>
          </a:p>
        </p:txBody>
      </p:sp>
      <p:sp>
        <p:nvSpPr>
          <p:cNvPr id="16" name="Text Box 134"/>
          <p:cNvSpPr txBox="1"/>
          <p:nvPr/>
        </p:nvSpPr>
        <p:spPr>
          <a:xfrm>
            <a:off x="1200150" y="6279976"/>
            <a:ext cx="8058150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B Traffic"/>
              </a:rPr>
              <a:t>فعالیت های آموزشی - پژوهشی واحد بنت الهدی صدر فردوس- خراسان جنوبی 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882313" y="620688"/>
            <a:ext cx="5943600" cy="445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4300" y="54452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تجلیل از اساتید در کلاس درس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7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135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24 DVDs</dc:creator>
  <cp:lastModifiedBy>MRT Pack 24 DVDs</cp:lastModifiedBy>
  <cp:revision>18</cp:revision>
  <dcterms:created xsi:type="dcterms:W3CDTF">2017-08-05T13:41:04Z</dcterms:created>
  <dcterms:modified xsi:type="dcterms:W3CDTF">2017-08-05T14:36:16Z</dcterms:modified>
</cp:coreProperties>
</file>