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467600" cy="868362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انتظارات از دبیران کانون های دانشجویی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077200" cy="5330952"/>
          </a:xfrm>
        </p:spPr>
        <p:txBody>
          <a:bodyPr/>
          <a:lstStyle/>
          <a:p>
            <a:r>
              <a:rPr lang="fa-IR" dirty="0" smtClean="0">
                <a:cs typeface="B Nazanin" pitchFamily="2" charset="-78"/>
              </a:rPr>
              <a:t>توجیه کامل برنامه</a:t>
            </a:r>
          </a:p>
          <a:p>
            <a:r>
              <a:rPr lang="fa-IR" dirty="0" smtClean="0">
                <a:cs typeface="B Nazanin" pitchFamily="2" charset="-78"/>
              </a:rPr>
              <a:t>همکاری در جذب دانشجویان داوطلب</a:t>
            </a:r>
          </a:p>
          <a:p>
            <a:r>
              <a:rPr lang="fa-IR" dirty="0" smtClean="0">
                <a:cs typeface="B Nazanin" pitchFamily="2" charset="-78"/>
              </a:rPr>
              <a:t>همکاری در اجرای برنامه های آموزشی ویژه سفیران دانشجو</a:t>
            </a:r>
          </a:p>
          <a:p>
            <a:r>
              <a:rPr lang="fa-IR" dirty="0" smtClean="0">
                <a:cs typeface="B Nazanin" pitchFamily="2" charset="-78"/>
              </a:rPr>
              <a:t>همکاری در پشتیبانی از سفیران سلامت دانشجو</a:t>
            </a:r>
          </a:p>
          <a:p>
            <a:r>
              <a:rPr lang="fa-IR" dirty="0" smtClean="0">
                <a:cs typeface="B Nazanin" pitchFamily="2" charset="-78"/>
              </a:rPr>
              <a:t>کمک به انتقال آموزش های سفیران به سایر دانشجویان</a:t>
            </a:r>
          </a:p>
          <a:p>
            <a:r>
              <a:rPr lang="fa-IR" dirty="0" smtClean="0">
                <a:cs typeface="B Nazanin" pitchFamily="2" charset="-78"/>
              </a:rPr>
              <a:t>تخصصی کردن کانون ها در موضوعات سلامت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( تحرک بدنی- تغذیه سالم- رسانه های سلامت- سلامت روان –مددکاری و ازدواج مناسب )</a:t>
            </a:r>
          </a:p>
          <a:p>
            <a:r>
              <a:rPr lang="fa-IR" smtClean="0">
                <a:cs typeface="B Nazanin" pitchFamily="2" charset="-78"/>
              </a:rPr>
              <a:t>همکاری در تهیه رسانه های سلامت</a:t>
            </a:r>
            <a:endParaRPr lang="fa-IR" dirty="0" smtClean="0">
              <a:cs typeface="B Nazanin" pitchFamily="2" charset="-78"/>
            </a:endParaRPr>
          </a:p>
          <a:p>
            <a:r>
              <a:rPr lang="fa-IR" dirty="0" smtClean="0">
                <a:cs typeface="B Nazanin" pitchFamily="2" charset="-78"/>
              </a:rPr>
              <a:t>همکاری کانون ها در برگزاری نمایشگاه ترویج ازدواج سالم ، مناسب و پایدار</a:t>
            </a:r>
          </a:p>
          <a:p>
            <a:r>
              <a:rPr lang="fa-IR" dirty="0" smtClean="0">
                <a:cs typeface="B Nazanin" pitchFamily="2" charset="-78"/>
              </a:rPr>
              <a:t>استفاده از پتانسیل اردوهای فرهنگی و تفریحی جهت برنامه های سلامت</a:t>
            </a:r>
          </a:p>
          <a:p>
            <a:endParaRPr lang="fa-IR" dirty="0" smtClean="0">
              <a:cs typeface="B Nazanin" pitchFamily="2" charset="-78"/>
            </a:endParaRPr>
          </a:p>
          <a:p>
            <a:pPr>
              <a:buNone/>
            </a:pPr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685800"/>
            <a:ext cx="7467600" cy="487375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a-IR" sz="5000" b="1" dirty="0" smtClean="0">
              <a:cs typeface="B Titr" pitchFamily="2" charset="-78"/>
            </a:endParaRPr>
          </a:p>
          <a:p>
            <a:pPr algn="ctr">
              <a:buNone/>
            </a:pPr>
            <a:endParaRPr lang="fa-IR" sz="5000" b="1" dirty="0" smtClean="0">
              <a:cs typeface="B Titr" pitchFamily="2" charset="-78"/>
            </a:endParaRPr>
          </a:p>
          <a:p>
            <a:pPr algn="ctr">
              <a:buNone/>
            </a:pPr>
            <a:r>
              <a:rPr lang="fa-IR" sz="6500" b="1" dirty="0" smtClean="0">
                <a:cs typeface="B Arash" pitchFamily="2" charset="-78"/>
              </a:rPr>
              <a:t>با تشکر از توجه شما</a:t>
            </a:r>
            <a:endParaRPr lang="fa-IR" sz="6500" b="1" dirty="0">
              <a:cs typeface="B Arash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467600" cy="884238"/>
          </a:xfrm>
        </p:spPr>
        <p:txBody>
          <a:bodyPr>
            <a:normAutofit/>
          </a:bodyPr>
          <a:lstStyle/>
          <a:p>
            <a:pPr algn="ctr"/>
            <a:r>
              <a:rPr lang="fa-IR" sz="4000" dirty="0" smtClean="0">
                <a:cs typeface="B Titr" pitchFamily="2" charset="-78"/>
              </a:rPr>
              <a:t>مقدمه</a:t>
            </a:r>
            <a:endParaRPr lang="fa-IR" sz="40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153400" cy="5562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هم زمان با گذار بيماري ها از واگير به غيرواگير و حركت از درمان قطعي بيماري به مراقبت مادام العمر، نقش هرفرد در مراقبت از سلامت خود و اعضاي خانواده براي سالم زيستن ، مديريت ناخوشي هاي جزيي ، مديريت بيماري هاي مزمن و حاد روز به روز در حال افزايش است ، به گونه اي كه طبق برآوردها 65 تا 85 درصد تمام مراقبت ها از جنس خودمراقبتي بوده و توسط خود افراد انجام مي شود.</a:t>
            </a:r>
          </a:p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خودمراقبتي اقدامات و فعاليت هاي</a:t>
            </a:r>
            <a:r>
              <a:rPr lang="fa-IR" sz="2500" b="1" dirty="0" smtClean="0">
                <a:solidFill>
                  <a:srgbClr val="FF0000"/>
                </a:solidFill>
                <a:cs typeface="B Nazanin" pitchFamily="2" charset="-78"/>
              </a:rPr>
              <a:t> آگاهانه </a:t>
            </a:r>
            <a:r>
              <a:rPr lang="fa-IR" sz="2500" b="1" dirty="0" smtClean="0">
                <a:cs typeface="B Nazanin" pitchFamily="2" charset="-78"/>
              </a:rPr>
              <a:t>، </a:t>
            </a:r>
            <a:r>
              <a:rPr lang="fa-IR" sz="2500" b="1" dirty="0" smtClean="0">
                <a:solidFill>
                  <a:srgbClr val="FF0000"/>
                </a:solidFill>
                <a:cs typeface="B Nazanin" pitchFamily="2" charset="-78"/>
              </a:rPr>
              <a:t>آموخته شده </a:t>
            </a:r>
            <a:r>
              <a:rPr lang="fa-IR" sz="2500" b="1" dirty="0" smtClean="0">
                <a:cs typeface="B Nazanin" pitchFamily="2" charset="-78"/>
              </a:rPr>
              <a:t>و </a:t>
            </a:r>
            <a:r>
              <a:rPr lang="fa-IR" sz="2500" b="1" dirty="0" smtClean="0">
                <a:solidFill>
                  <a:srgbClr val="FF0000"/>
                </a:solidFill>
                <a:cs typeface="B Nazanin" pitchFamily="2" charset="-78"/>
              </a:rPr>
              <a:t>هدفداري </a:t>
            </a:r>
            <a:r>
              <a:rPr lang="fa-IR" sz="2500" b="1" dirty="0" smtClean="0">
                <a:cs typeface="B Nazanin" pitchFamily="2" charset="-78"/>
              </a:rPr>
              <a:t>است كه فرد به منظور حفظ حيات و تأمين ، حفظ و ارتقاي سلامت خود و خانواده انجام مي دهد</a:t>
            </a:r>
            <a:endParaRPr lang="fa-IR" sz="2500" b="1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609600"/>
            <a:ext cx="8229600" cy="5864352"/>
          </a:xfrm>
        </p:spPr>
        <p:txBody>
          <a:bodyPr>
            <a:normAutofit fontScale="92500" lnSpcReduction="10000"/>
          </a:bodyPr>
          <a:lstStyle/>
          <a:p>
            <a:endParaRPr lang="fa-IR" dirty="0" smtClean="0"/>
          </a:p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سفير سلامت دانشجويي به دانشجوي داوطلب و علاقه مند به فعاليت هاي گروهي در حيطه هاي مختلف سلامت (جسمي، رواني، اجتماعي و معنوي) اطلاق مي شود.</a:t>
            </a:r>
          </a:p>
          <a:p>
            <a:endParaRPr lang="fa-IR" dirty="0" smtClean="0"/>
          </a:p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شرايط عضويت دانشجويان در برنامه سفيران سلامت:</a:t>
            </a:r>
          </a:p>
          <a:p>
            <a:pPr>
              <a:lnSpc>
                <a:spcPct val="150000"/>
              </a:lnSpc>
              <a:buNone/>
            </a:pPr>
            <a:r>
              <a:rPr lang="fa-IR" sz="2500" dirty="0" smtClean="0">
                <a:cs typeface="B Nazanin" pitchFamily="2" charset="-78"/>
              </a:rPr>
              <a:t>1- استعداد و علايق فردی</a:t>
            </a:r>
          </a:p>
          <a:p>
            <a:pPr>
              <a:lnSpc>
                <a:spcPct val="150000"/>
              </a:lnSpc>
              <a:buNone/>
            </a:pPr>
            <a:r>
              <a:rPr lang="fa-IR" sz="2500" dirty="0" smtClean="0">
                <a:cs typeface="B Nazanin" pitchFamily="2" charset="-78"/>
              </a:rPr>
              <a:t>2- قابليت فراگيري</a:t>
            </a:r>
          </a:p>
          <a:p>
            <a:pPr>
              <a:lnSpc>
                <a:spcPct val="150000"/>
              </a:lnSpc>
              <a:buNone/>
            </a:pPr>
            <a:r>
              <a:rPr lang="fa-IR" sz="2500" dirty="0" smtClean="0">
                <a:cs typeface="B Nazanin" pitchFamily="2" charset="-78"/>
              </a:rPr>
              <a:t>3- قدرت سازماندهي</a:t>
            </a:r>
          </a:p>
          <a:p>
            <a:pPr>
              <a:lnSpc>
                <a:spcPct val="150000"/>
              </a:lnSpc>
              <a:buNone/>
            </a:pPr>
            <a:r>
              <a:rPr lang="fa-IR" sz="2500" dirty="0" smtClean="0">
                <a:cs typeface="B Nazanin" pitchFamily="2" charset="-78"/>
              </a:rPr>
              <a:t>4- داشتن مهارت برقراري ارتباط موثر</a:t>
            </a:r>
          </a:p>
          <a:p>
            <a:pPr>
              <a:lnSpc>
                <a:spcPct val="150000"/>
              </a:lnSpc>
              <a:buNone/>
            </a:pPr>
            <a:r>
              <a:rPr lang="fa-IR" sz="2500" dirty="0" smtClean="0">
                <a:cs typeface="B Nazanin" pitchFamily="2" charset="-78"/>
              </a:rPr>
              <a:t> 5- انتقادپذيري</a:t>
            </a:r>
            <a:endParaRPr lang="fa-IR" sz="2500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808038"/>
          </a:xfrm>
        </p:spPr>
        <p:txBody>
          <a:bodyPr>
            <a:normAutofit/>
          </a:bodyPr>
          <a:lstStyle/>
          <a:p>
            <a:pPr algn="ctr"/>
            <a:r>
              <a:rPr lang="fa-IR" sz="4000" b="1" dirty="0" smtClean="0">
                <a:cs typeface="B Titr" pitchFamily="2" charset="-78"/>
              </a:rPr>
              <a:t>شرح وظايف سفيران سلامت:</a:t>
            </a:r>
            <a:endParaRPr lang="fa-IR" sz="40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حضور و مشاركت فعال در كلاس هاي آموزشي</a:t>
            </a:r>
          </a:p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تشكيل گروه همسان دانشجويي و انتقال آموزش هاي دريافتي در گروه</a:t>
            </a:r>
          </a:p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جلب همكاري ساير دانشجويان در انجام فعاليت هاي بهداشتي</a:t>
            </a:r>
          </a:p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نوآوري و خلاقيت در روند آموزش فعال</a:t>
            </a:r>
          </a:p>
          <a:p>
            <a:pPr>
              <a:lnSpc>
                <a:spcPct val="150000"/>
              </a:lnSpc>
            </a:pPr>
            <a:r>
              <a:rPr lang="fa-IR" sz="2500" b="1" dirty="0" smtClean="0">
                <a:cs typeface="B Nazanin" pitchFamily="2" charset="-78"/>
              </a:rPr>
              <a:t>مشاركت در اجراي كمپين هاي آموزش سلامت همگاني</a:t>
            </a:r>
            <a:endParaRPr lang="fa-IR" sz="2500" b="1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458200" cy="65532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fa-IR" sz="2500" b="1" dirty="0" smtClean="0">
                <a:cs typeface="B Nazanin" pitchFamily="2" charset="-78"/>
              </a:rPr>
              <a:t>علامت مشخصه سفيران سلامت دانشجو:</a:t>
            </a:r>
          </a:p>
          <a:p>
            <a:pPr>
              <a:lnSpc>
                <a:spcPct val="110000"/>
              </a:lnSpc>
              <a:buNone/>
            </a:pPr>
            <a:r>
              <a:rPr lang="fa-IR" dirty="0" smtClean="0">
                <a:cs typeface="B Nazanin" pitchFamily="2" charset="-78"/>
              </a:rPr>
              <a:t>     دارا بودن كارت سفير سلامت دانشجويي</a:t>
            </a:r>
          </a:p>
          <a:p>
            <a:pPr>
              <a:lnSpc>
                <a:spcPct val="120000"/>
              </a:lnSpc>
              <a:buNone/>
            </a:pPr>
            <a:endParaRPr lang="fa-IR" dirty="0" smtClean="0">
              <a:cs typeface="B Nazanin" pitchFamily="2" charset="-78"/>
            </a:endParaRPr>
          </a:p>
          <a:p>
            <a:pPr>
              <a:lnSpc>
                <a:spcPct val="110000"/>
              </a:lnSpc>
            </a:pPr>
            <a:r>
              <a:rPr lang="fa-IR" sz="2500" b="1" dirty="0" smtClean="0">
                <a:cs typeface="B Nazanin" pitchFamily="2" charset="-78"/>
              </a:rPr>
              <a:t>گروه هدف:</a:t>
            </a:r>
          </a:p>
          <a:p>
            <a:pPr>
              <a:lnSpc>
                <a:spcPct val="110000"/>
              </a:lnSpc>
              <a:buNone/>
            </a:pPr>
            <a:r>
              <a:rPr lang="fa-IR" dirty="0" smtClean="0">
                <a:cs typeface="B Nazanin" pitchFamily="2" charset="-78"/>
              </a:rPr>
              <a:t>    دانشجويان دانشگاه هاي كشور</a:t>
            </a:r>
          </a:p>
          <a:p>
            <a:pPr>
              <a:lnSpc>
                <a:spcPct val="120000"/>
              </a:lnSpc>
              <a:buNone/>
            </a:pPr>
            <a:endParaRPr lang="fa-IR" dirty="0" smtClean="0">
              <a:cs typeface="B Nazanin" pitchFamily="2" charset="-78"/>
            </a:endParaRPr>
          </a:p>
          <a:p>
            <a:pPr>
              <a:lnSpc>
                <a:spcPct val="120000"/>
              </a:lnSpc>
            </a:pPr>
            <a:r>
              <a:rPr lang="fa-IR" sz="2500" b="1" dirty="0" smtClean="0">
                <a:cs typeface="B Nazanin" pitchFamily="2" charset="-78"/>
              </a:rPr>
              <a:t>تشكيلات</a:t>
            </a:r>
            <a:r>
              <a:rPr lang="fa-IR" b="1" dirty="0" smtClean="0">
                <a:cs typeface="B Nazanin" pitchFamily="2" charset="-78"/>
              </a:rPr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fa-IR" dirty="0" smtClean="0">
                <a:cs typeface="B Nazanin" pitchFamily="2" charset="-78"/>
              </a:rPr>
              <a:t>    به ازاي هر ده نفر دانشجو، يك نفر به عنوان سفير سلامت دانشجويي آموزش مي بيند.</a:t>
            </a:r>
          </a:p>
          <a:p>
            <a:pPr>
              <a:lnSpc>
                <a:spcPct val="120000"/>
              </a:lnSpc>
              <a:buNone/>
            </a:pPr>
            <a:endParaRPr lang="fa-IR" dirty="0" smtClean="0">
              <a:cs typeface="B Nazanin" pitchFamily="2" charset="-78"/>
            </a:endParaRPr>
          </a:p>
          <a:p>
            <a:pPr>
              <a:lnSpc>
                <a:spcPct val="110000"/>
              </a:lnSpc>
            </a:pPr>
            <a:r>
              <a:rPr lang="fa-IR" sz="2500" b="1" dirty="0" smtClean="0">
                <a:cs typeface="B Nazanin" pitchFamily="2" charset="-78"/>
              </a:rPr>
              <a:t>مجري برنامه</a:t>
            </a:r>
            <a:r>
              <a:rPr lang="fa-IR" b="1" dirty="0" smtClean="0">
                <a:cs typeface="B Nazanin" pitchFamily="2" charset="-78"/>
              </a:rPr>
              <a:t>:</a:t>
            </a:r>
          </a:p>
          <a:p>
            <a:pPr>
              <a:lnSpc>
                <a:spcPct val="110000"/>
              </a:lnSpc>
              <a:buNone/>
            </a:pPr>
            <a:r>
              <a:rPr lang="fa-IR" dirty="0" smtClean="0">
                <a:cs typeface="B Nazanin" pitchFamily="2" charset="-78"/>
              </a:rPr>
              <a:t>    كميته علمي _ اجرايي متشكل از: كارشناس مسوول سلامت نوجوانان، جوانان و مدارس، معاونت فرهنگي و دانشجويي و مدير گروه/كارشناس مسوول آموزش و ارتقاي سلامت دانشگاه/ دانشكده.</a:t>
            </a:r>
            <a:endParaRPr lang="fa-IR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808038"/>
          </a:xfrm>
        </p:spPr>
        <p:txBody>
          <a:bodyPr>
            <a:normAutofit/>
          </a:bodyPr>
          <a:lstStyle/>
          <a:p>
            <a:pPr algn="ctr"/>
            <a:r>
              <a:rPr lang="fa-IR" sz="4000" b="1" dirty="0" smtClean="0">
                <a:cs typeface="B Titr" pitchFamily="2" charset="-78"/>
              </a:rPr>
              <a:t>شرح وظايف مجري برنامه:</a:t>
            </a:r>
            <a:endParaRPr lang="fa-IR" sz="40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382000" cy="5791200"/>
          </a:xfrm>
        </p:spPr>
        <p:txBody>
          <a:bodyPr/>
          <a:lstStyle/>
          <a:p>
            <a:r>
              <a:rPr lang="fa-IR" sz="2500" b="1" dirty="0" smtClean="0">
                <a:cs typeface="B Nazanin" pitchFamily="2" charset="-78"/>
              </a:rPr>
              <a:t>اجراي دستورالعمل؛</a:t>
            </a:r>
          </a:p>
          <a:p>
            <a:r>
              <a:rPr lang="fa-IR" sz="2500" b="1" dirty="0" smtClean="0">
                <a:cs typeface="B Nazanin" pitchFamily="2" charset="-78"/>
              </a:rPr>
              <a:t>برگزاري جلسات آموزشي - توجيهي ؛</a:t>
            </a:r>
          </a:p>
          <a:p>
            <a:r>
              <a:rPr lang="fa-IR" sz="2500" b="1" dirty="0" smtClean="0">
                <a:cs typeface="B Nazanin" pitchFamily="2" charset="-78"/>
              </a:rPr>
              <a:t> انتخاب سفيران سلامت؛</a:t>
            </a:r>
          </a:p>
          <a:p>
            <a:r>
              <a:rPr lang="fa-IR" sz="2500" b="1" dirty="0" smtClean="0">
                <a:cs typeface="B Nazanin" pitchFamily="2" charset="-78"/>
              </a:rPr>
              <a:t>برگزاري كلاس هاي آموزشي سفيران سلامت؛</a:t>
            </a:r>
          </a:p>
          <a:p>
            <a:r>
              <a:rPr lang="fa-IR" sz="2500" b="1" dirty="0" smtClean="0">
                <a:cs typeface="B Nazanin" pitchFamily="2" charset="-78"/>
              </a:rPr>
              <a:t> اعطاي كارت ويژه به سفيران سلامت؛</a:t>
            </a:r>
          </a:p>
          <a:p>
            <a:r>
              <a:rPr lang="fa-IR" sz="2500" b="1" dirty="0" smtClean="0">
                <a:cs typeface="B Nazanin" pitchFamily="2" charset="-78"/>
              </a:rPr>
              <a:t>اجراي فعاليت ها و برنامه هايي متناسب با شرح وظايف سفيران سلامت به مناسبت هاي مختلف؛</a:t>
            </a:r>
          </a:p>
          <a:p>
            <a:r>
              <a:rPr lang="fa-IR" sz="2500" b="1" dirty="0" smtClean="0">
                <a:cs typeface="B Nazanin" pitchFamily="2" charset="-78"/>
              </a:rPr>
              <a:t> نظارت و ارزشيابي مستمر از فعاليت هاي سفيران سلامت؛</a:t>
            </a:r>
          </a:p>
          <a:p>
            <a:r>
              <a:rPr lang="fa-IR" sz="2500" b="1" dirty="0" smtClean="0">
                <a:cs typeface="B Nazanin" pitchFamily="2" charset="-78"/>
              </a:rPr>
              <a:t> تشويق و تقدير از سفيران سلامت نمونه؛</a:t>
            </a:r>
          </a:p>
          <a:p>
            <a:r>
              <a:rPr lang="fa-IR" sz="2500" b="1" dirty="0" smtClean="0">
                <a:cs typeface="B Nazanin" pitchFamily="2" charset="-78"/>
              </a:rPr>
              <a:t> جمع آوري آمار تعداد سفيران سلامت و ارسال به مسوولين ذيربط؛</a:t>
            </a:r>
          </a:p>
          <a:p>
            <a:r>
              <a:rPr lang="fa-IR" sz="2500" b="1" dirty="0" smtClean="0">
                <a:cs typeface="B Nazanin" pitchFamily="2" charset="-78"/>
              </a:rPr>
              <a:t> تهيه گزارش اجراي برنامه و ارسال آن به مسوولين ذيربط.</a:t>
            </a:r>
            <a:endParaRPr lang="fa-IR" sz="2500" b="1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808038"/>
          </a:xfrm>
        </p:spPr>
        <p:txBody>
          <a:bodyPr>
            <a:normAutofit/>
          </a:bodyPr>
          <a:lstStyle/>
          <a:p>
            <a:pPr algn="ctr"/>
            <a:r>
              <a:rPr lang="fa-IR" sz="4000" b="1" dirty="0" smtClean="0">
                <a:cs typeface="B Titr" pitchFamily="2" charset="-78"/>
              </a:rPr>
              <a:t>فرايند اجرا</a:t>
            </a:r>
            <a:endParaRPr lang="fa-IR" sz="40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610600" cy="56388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تشكيل كميته علمي – اجرايي : اين كميته شامل كارشناس مسوول سلامت نوجوانان ، جوانان و مدارس (كارشناس سلامت جوانان)، معاونت فرهنگي و دانشجويي و مدير گروه/ كارشناس مسوول آموزش و ارتقاي سلامت است.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تشكيل جلسات درون و برون بخشي با مسوولين دانشگاه/ دانشكده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فراخوان جذب سفيران سلامت دانشجو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انتخاب و ثبت نام سفيران سلامت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برنامه ريزي آموزشي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انجام پيش آزمون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اجراي آموزش و توزيع متون آموزشي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اجراي پس آزمون</a:t>
            </a:r>
          </a:p>
          <a:p>
            <a:pPr marL="457200" indent="-457200">
              <a:buAutoNum type="arabicPeriod"/>
            </a:pPr>
            <a:r>
              <a:rPr lang="fa-IR" b="1" dirty="0" smtClean="0">
                <a:cs typeface="B Nazanin" pitchFamily="2" charset="-78"/>
              </a:rPr>
              <a:t>اعطاي كارت سفيران سلامت براي افرادي كه 70 % امتياز كل را كسب كرده اند.</a:t>
            </a:r>
            <a:endParaRPr lang="fa-IR" b="1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229600" cy="6092952"/>
          </a:xfrm>
        </p:spPr>
        <p:txBody>
          <a:bodyPr>
            <a:normAutofit/>
          </a:bodyPr>
          <a:lstStyle/>
          <a:p>
            <a:r>
              <a:rPr lang="fa-IR" sz="3000" b="1" dirty="0" smtClean="0">
                <a:cs typeface="B Nazanin" pitchFamily="2" charset="-78"/>
              </a:rPr>
              <a:t>آموزش:</a:t>
            </a:r>
          </a:p>
          <a:p>
            <a:pPr>
              <a:buNone/>
            </a:pPr>
            <a:r>
              <a:rPr lang="fa-IR" sz="2600" b="1" dirty="0" smtClean="0">
                <a:cs typeface="B Nazanin" pitchFamily="2" charset="-78"/>
              </a:rPr>
              <a:t>    زمان: به مدت 4 ساعت در طول سال تحصيلي براساس سرفصل هاي ارايه شده توسط مجري برنامه انجام مي شود.</a:t>
            </a:r>
          </a:p>
          <a:p>
            <a:pPr>
              <a:buNone/>
            </a:pPr>
            <a:endParaRPr lang="fa-IR" sz="2600" b="1" dirty="0" smtClean="0">
              <a:cs typeface="B Nazanin" pitchFamily="2" charset="-78"/>
            </a:endParaRPr>
          </a:p>
          <a:p>
            <a:r>
              <a:rPr lang="fa-IR" sz="3000" b="1" dirty="0" smtClean="0">
                <a:cs typeface="B Nazanin" pitchFamily="2" charset="-78"/>
              </a:rPr>
              <a:t>منبع آموزشي:</a:t>
            </a:r>
          </a:p>
          <a:p>
            <a:pPr>
              <a:buNone/>
            </a:pPr>
            <a:r>
              <a:rPr lang="fa-IR" sz="2600" b="1" dirty="0" smtClean="0">
                <a:cs typeface="B Nazanin" pitchFamily="2" charset="-78"/>
              </a:rPr>
              <a:t>    راهنماي خودمراقبتي جوانان</a:t>
            </a:r>
          </a:p>
          <a:p>
            <a:pPr>
              <a:buNone/>
            </a:pPr>
            <a:endParaRPr lang="fa-IR" sz="2600" b="1" dirty="0" smtClean="0">
              <a:cs typeface="B Nazanin" pitchFamily="2" charset="-78"/>
            </a:endParaRPr>
          </a:p>
          <a:p>
            <a:r>
              <a:rPr lang="fa-IR" sz="3000" b="1" dirty="0" smtClean="0">
                <a:cs typeface="B Nazanin" pitchFamily="2" charset="-78"/>
              </a:rPr>
              <a:t>تشويق:</a:t>
            </a:r>
          </a:p>
          <a:p>
            <a:pPr>
              <a:buNone/>
            </a:pPr>
            <a:r>
              <a:rPr lang="fa-IR" sz="2600" b="1" dirty="0" smtClean="0">
                <a:cs typeface="B Nazanin" pitchFamily="2" charset="-78"/>
              </a:rPr>
              <a:t>    براي موفقيت هرچه بيشتر و بهتر برنامه، لازم است در فرصت هاي مقتضي و به شيوه هاي مختلف از سفيران سلامت دانشجويي تشويق و تقدير به عمل آيد.</a:t>
            </a:r>
            <a:endParaRPr lang="fa-IR" sz="2600" b="1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algn="ctr"/>
            <a:r>
              <a:rPr lang="fa-IR" dirty="0" smtClean="0"/>
              <a:t>انتظارات از رابطین فرهنگی دانشکده 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دریافت کامل اطلاعات برنامه</a:t>
            </a:r>
          </a:p>
          <a:p>
            <a:r>
              <a:rPr lang="fa-IR" dirty="0" smtClean="0"/>
              <a:t>جذب دانشجویان دارای شرایط سفیر</a:t>
            </a:r>
          </a:p>
          <a:p>
            <a:r>
              <a:rPr lang="fa-IR" dirty="0" smtClean="0"/>
              <a:t>اطلاع رسانی برنامه های آموزشی به سفیران</a:t>
            </a:r>
          </a:p>
          <a:p>
            <a:r>
              <a:rPr lang="fa-IR" dirty="0" smtClean="0"/>
              <a:t>همکاری در اجرای برنامه های آموزشی سفیران</a:t>
            </a:r>
          </a:p>
          <a:p>
            <a:r>
              <a:rPr lang="fa-IR" dirty="0" smtClean="0"/>
              <a:t>همکاری در پشتیبانی از سفیران سلامت</a:t>
            </a:r>
          </a:p>
          <a:p>
            <a:endParaRPr lang="fa-I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</TotalTime>
  <Words>682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Slide 1</vt:lpstr>
      <vt:lpstr>مقدمه</vt:lpstr>
      <vt:lpstr>Slide 3</vt:lpstr>
      <vt:lpstr>شرح وظايف سفيران سلامت:</vt:lpstr>
      <vt:lpstr>Slide 5</vt:lpstr>
      <vt:lpstr>شرح وظايف مجري برنامه:</vt:lpstr>
      <vt:lpstr>فرايند اجرا</vt:lpstr>
      <vt:lpstr>Slide 8</vt:lpstr>
      <vt:lpstr>انتظارات از رابطین فرهنگی دانشکده ها</vt:lpstr>
      <vt:lpstr>انتظارات از دبیران کانون های دانشجویی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Agc</dc:creator>
  <cp:lastModifiedBy>hassan</cp:lastModifiedBy>
  <cp:revision>21</cp:revision>
  <dcterms:created xsi:type="dcterms:W3CDTF">2006-08-16T00:00:00Z</dcterms:created>
  <dcterms:modified xsi:type="dcterms:W3CDTF">2017-04-04T10:04:03Z</dcterms:modified>
</cp:coreProperties>
</file>